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AAF7"/>
    <a:srgbClr val="2891D8"/>
    <a:srgbClr val="2C36FC"/>
    <a:srgbClr val="F7FCFF"/>
    <a:srgbClr val="4AA2DE"/>
    <a:srgbClr val="E8F6FE"/>
    <a:srgbClr val="C3E7FD"/>
    <a:srgbClr val="0F8BD7"/>
    <a:srgbClr val="1880CE"/>
    <a:srgbClr val="16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33" d="100"/>
          <a:sy n="33" d="100"/>
        </p:scale>
        <p:origin x="2208" y="102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0378" y="2340575"/>
            <a:ext cx="7502525" cy="1047417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Goes Here</a:t>
            </a:r>
          </a:p>
        </p:txBody>
      </p:sp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-1587"/>
            <a:ext cx="10801350" cy="28619449"/>
          </a:xfrm>
          <a:prstGeom prst="rect">
            <a:avLst/>
          </a:prstGeom>
          <a:noFill/>
          <a:ln w="762000" cmpd="thickThin">
            <a:solidFill>
              <a:srgbClr val="2DAAF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61002" dir="2357364" algn="ctr" rotWithShape="0">
                    <a:srgbClr val="000012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70C0"/>
              </a:solidFill>
            </a:endParaRP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4AA2DE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43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Affiliations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807450" y="648272"/>
            <a:ext cx="1489075" cy="581025"/>
          </a:xfrm>
          <a:prstGeom prst="horizontalScroll">
            <a:avLst/>
          </a:prstGeom>
          <a:solidFill>
            <a:srgbClr val="4AA2DE"/>
          </a:solidFill>
          <a:ln w="9525" cap="flat" cmpd="sng" algn="ctr">
            <a:solidFill>
              <a:srgbClr val="2DAAF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Paper No.</a:t>
            </a:r>
            <a:endParaRPr lang="zh-TW" altLang="en-US" sz="2400" b="1" dirty="0">
              <a:solidFill>
                <a:srgbClr val="F7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85148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664496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614294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latin typeface="Palatino Linotype" pitchFamily="18" charset="0"/>
              </a:rPr>
              <a:t>Canvases </a:t>
            </a:r>
            <a:r>
              <a:rPr lang="en-US" altLang="zh-CN" sz="3000" dirty="0">
                <a:latin typeface="Palatino Linotype" pitchFamily="18" charset="0"/>
              </a:rPr>
              <a:t>Size: 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8281120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>
                <a:latin typeface="Palatino Linotype" pitchFamily="18" charset="0"/>
              </a:rPr>
              <a:t>Best Poster(s) </a:t>
            </a:r>
            <a:r>
              <a:rPr lang="en-US" altLang="zh-CN" sz="3000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latin typeface="Palatino Linotype" pitchFamily="18" charset="0"/>
            </a:endParaRP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3609712"/>
            <a:ext cx="898002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send your poster to the conference committee via e-mail: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cmse@cmseconf.org 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or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cmse@academicconf.com </a:t>
            </a:r>
            <a:r>
              <a:rPr lang="en-US" altLang="zh-CN" sz="3200" dirty="0">
                <a:latin typeface="Palatino Linotype" pitchFamily="18" charset="0"/>
              </a:rPr>
              <a:t>before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November 2, 2026</a:t>
            </a:r>
            <a:r>
              <a:rPr lang="en-US" altLang="zh-CN" sz="3200" dirty="0">
                <a:latin typeface="Palatino Linotype" pitchFamily="18" charset="0"/>
              </a:rPr>
              <a:t>. If you fail to send the poster before this deadline, please kindly print your poster and bring it to the conference site.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ensure your paper ID (CMSE</a:t>
            </a:r>
            <a:r>
              <a:rPr lang="zh-CN" altLang="en-US" sz="3200" dirty="0">
                <a:latin typeface="Palatino Linotype" pitchFamily="18" charset="0"/>
              </a:rPr>
              <a:t>****</a:t>
            </a:r>
            <a:r>
              <a:rPr lang="en-US" altLang="zh-CN" sz="3200" dirty="0">
                <a:latin typeface="Palatino Linotype" pitchFamily="18" charset="0"/>
              </a:rPr>
              <a:t>) is shown correctly on the top of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Poster presenters are responsible for removing their posters after presentation time.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563926" y="600071"/>
            <a:ext cx="32687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CMSE</a:t>
            </a:r>
            <a:r>
              <a:rPr lang="en-US" altLang="zh-TW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 2026</a:t>
            </a:r>
          </a:p>
          <a:p>
            <a:r>
              <a:rPr lang="en-US" altLang="zh-CN" sz="2400" b="1" dirty="0"/>
              <a:t>November 20-23,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2026</a:t>
            </a:r>
          </a:p>
          <a:p>
            <a:r>
              <a:rPr lang="en-GB" altLang="zh-CN" sz="2400" b="1" dirty="0"/>
              <a:t>Macao, China</a:t>
            </a:r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C35A27F4-B32A-28AD-E85D-03216C72E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09" y="512272"/>
            <a:ext cx="1753656" cy="1674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7203</TotalTime>
  <Words>205</Words>
  <Application>Microsoft Office PowerPoint</Application>
  <PresentationFormat>Custom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Title Goes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administer</cp:lastModifiedBy>
  <cp:revision>845</cp:revision>
  <cp:lastPrinted>2002-03-27T11:30:05Z</cp:lastPrinted>
  <dcterms:created xsi:type="dcterms:W3CDTF">2001-11-06T12:26:33Z</dcterms:created>
  <dcterms:modified xsi:type="dcterms:W3CDTF">2025-11-12T03:31:20Z</dcterms:modified>
</cp:coreProperties>
</file>